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10.5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/>
              <a:t>A collection of 30 CDs includes 5 CDs by the same top female vocalist. Two CDs are selected as random. What is the probability that both are by that female vocalist</a:t>
            </a:r>
            <a:r>
              <a:rPr lang="en-US" sz="36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Find the probability of drawing a 4 and then an 8 from a standard deck of 52 cards </a:t>
            </a:r>
          </a:p>
          <a:p>
            <a:pPr marL="0" indent="0">
              <a:buNone/>
            </a:pPr>
            <a:r>
              <a:rPr lang="en-US" sz="3600" dirty="0"/>
              <a:t>	(a) with replacement and </a:t>
            </a:r>
          </a:p>
          <a:p>
            <a:pPr marL="0" indent="0">
              <a:buNone/>
            </a:pPr>
            <a:r>
              <a:rPr lang="en-US" sz="3600" dirty="0"/>
              <a:t>	(b) without replacement.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10.5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87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≈0.023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(a)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169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≈0.0059</m:t>
                    </m:r>
                  </m:oMath>
                </a14:m>
                <a:endParaRPr lang="en-US" sz="4400" dirty="0" smtClean="0"/>
              </a:p>
              <a:p>
                <a:pPr marL="0" indent="0">
                  <a:buNone/>
                </a:pPr>
                <a:r>
                  <a:rPr lang="en-US" sz="4400" dirty="0" smtClean="0"/>
                  <a:t>  (b)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663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≈0.0</m:t>
                    </m:r>
                    <m:r>
                      <a:rPr lang="en-US" sz="4400" b="0" i="1" smtClean="0">
                        <a:latin typeface="Cambria Math"/>
                      </a:rPr>
                      <m:t>0</m:t>
                    </m:r>
                    <m:r>
                      <a:rPr lang="en-US" sz="44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en-US" sz="4400" dirty="0" smtClean="0"/>
                  <a:t>0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176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10.5 Quiz</vt:lpstr>
      <vt:lpstr>10.5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82</cp:revision>
  <dcterms:created xsi:type="dcterms:W3CDTF">2010-08-17T17:31:29Z</dcterms:created>
  <dcterms:modified xsi:type="dcterms:W3CDTF">2013-03-08T16:30:58Z</dcterms:modified>
</cp:coreProperties>
</file>